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68" r:id="rId3"/>
    <p:sldId id="257" r:id="rId4"/>
    <p:sldId id="259" r:id="rId5"/>
    <p:sldId id="260" r:id="rId6"/>
    <p:sldId id="261" r:id="rId7"/>
    <p:sldId id="267" r:id="rId8"/>
    <p:sldId id="258" r:id="rId9"/>
    <p:sldId id="263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arlow Bold"/>
        <a:ea typeface="Barlow Bold"/>
        <a:cs typeface="Barlow Bold"/>
        <a:sym typeface="Barlow Bold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arlow Bold"/>
        <a:ea typeface="Barlow Bold"/>
        <a:cs typeface="Barlow Bold"/>
        <a:sym typeface="Barlow Bold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arlow Bold"/>
        <a:ea typeface="Barlow Bold"/>
        <a:cs typeface="Barlow Bold"/>
        <a:sym typeface="Barlow Bold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arlow Bold"/>
        <a:ea typeface="Barlow Bold"/>
        <a:cs typeface="Barlow Bold"/>
        <a:sym typeface="Barlow Bold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arlow Bold"/>
        <a:ea typeface="Barlow Bold"/>
        <a:cs typeface="Barlow Bold"/>
        <a:sym typeface="Barlow Bold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arlow Bold"/>
        <a:ea typeface="Barlow Bold"/>
        <a:cs typeface="Barlow Bold"/>
        <a:sym typeface="Barlow Bold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arlow Bold"/>
        <a:ea typeface="Barlow Bold"/>
        <a:cs typeface="Barlow Bold"/>
        <a:sym typeface="Barlow Bold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arlow Bold"/>
        <a:ea typeface="Barlow Bold"/>
        <a:cs typeface="Barlow Bold"/>
        <a:sym typeface="Barlow Bold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arlow Bold"/>
        <a:ea typeface="Barlow Bold"/>
        <a:cs typeface="Barlow Bold"/>
        <a:sym typeface="Barlow 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C09F4B-1ECC-430F-BA6A-EF566C9912F9}" v="14" dt="2022-03-29T19:21:52.86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Barlow Regular"/>
          <a:ea typeface="Barlow Regular"/>
          <a:cs typeface="Barlow Regular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Barlow Regular"/>
          <a:ea typeface="Barlow Regular"/>
          <a:cs typeface="Barlow Regular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rlow Regular"/>
          <a:ea typeface="Barlow Regular"/>
          <a:cs typeface="Barlow Regular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Barlow Regular"/>
          <a:ea typeface="Barlow Regular"/>
          <a:cs typeface="Barlow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arlow Bold"/>
          <a:ea typeface="Barlow Bold"/>
          <a:cs typeface="Barlow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Barlow Regular"/>
          <a:ea typeface="Barlow Regular"/>
          <a:cs typeface="Barlow Regular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Barlow Bold"/>
          <a:ea typeface="Barlow Bold"/>
          <a:cs typeface="Barlow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rlow Regular"/>
          <a:ea typeface="Barlow Regular"/>
          <a:cs typeface="Barlow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rlow Bold"/>
          <a:ea typeface="Barlow Bold"/>
          <a:cs typeface="Barlow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Barlow Bold"/>
          <a:ea typeface="Barlow Bold"/>
          <a:cs typeface="Barlow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Barlow Bold"/>
          <a:ea typeface="Barlow Bold"/>
          <a:cs typeface="Barlow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7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Velker" userId="0072735a-3827-42a0-a921-4d3b2eb89481" providerId="ADAL" clId="{16C09F4B-1ECC-430F-BA6A-EF566C9912F9}"/>
    <pc:docChg chg="undo custSel addSld delSld modSld sldOrd">
      <pc:chgData name="Andrew Velker" userId="0072735a-3827-42a0-a921-4d3b2eb89481" providerId="ADAL" clId="{16C09F4B-1ECC-430F-BA6A-EF566C9912F9}" dt="2022-03-29T20:50:37.129" v="85"/>
      <pc:docMkLst>
        <pc:docMk/>
      </pc:docMkLst>
      <pc:sldChg chg="addSp delSp modSp mod">
        <pc:chgData name="Andrew Velker" userId="0072735a-3827-42a0-a921-4d3b2eb89481" providerId="ADAL" clId="{16C09F4B-1ECC-430F-BA6A-EF566C9912F9}" dt="2022-03-29T20:50:32.164" v="81" actId="478"/>
        <pc:sldMkLst>
          <pc:docMk/>
          <pc:sldMk cId="0" sldId="256"/>
        </pc:sldMkLst>
        <pc:picChg chg="add del mod">
          <ac:chgData name="Andrew Velker" userId="0072735a-3827-42a0-a921-4d3b2eb89481" providerId="ADAL" clId="{16C09F4B-1ECC-430F-BA6A-EF566C9912F9}" dt="2022-03-29T20:50:32.164" v="81" actId="478"/>
          <ac:picMkLst>
            <pc:docMk/>
            <pc:sldMk cId="0" sldId="256"/>
            <ac:picMk id="8" creationId="{BD1C573B-6EB3-40E8-ACC9-D39780481823}"/>
          </ac:picMkLst>
        </pc:picChg>
        <pc:picChg chg="add del mod">
          <ac:chgData name="Andrew Velker" userId="0072735a-3827-42a0-a921-4d3b2eb89481" providerId="ADAL" clId="{16C09F4B-1ECC-430F-BA6A-EF566C9912F9}" dt="2022-03-29T19:21:52.868" v="70"/>
          <ac:picMkLst>
            <pc:docMk/>
            <pc:sldMk cId="0" sldId="256"/>
            <ac:picMk id="9" creationId="{7815A643-3DCA-4CA6-8FF2-A9C43D4E0A83}"/>
          </ac:picMkLst>
        </pc:picChg>
      </pc:sldChg>
      <pc:sldChg chg="ord">
        <pc:chgData name="Andrew Velker" userId="0072735a-3827-42a0-a921-4d3b2eb89481" providerId="ADAL" clId="{16C09F4B-1ECC-430F-BA6A-EF566C9912F9}" dt="2022-03-29T20:48:41.321" v="74"/>
        <pc:sldMkLst>
          <pc:docMk/>
          <pc:sldMk cId="0" sldId="257"/>
        </pc:sldMkLst>
      </pc:sldChg>
      <pc:sldChg chg="delSp modSp">
        <pc:chgData name="Andrew Velker" userId="0072735a-3827-42a0-a921-4d3b2eb89481" providerId="ADAL" clId="{16C09F4B-1ECC-430F-BA6A-EF566C9912F9}" dt="2022-03-29T19:01:08" v="4" actId="1076"/>
        <pc:sldMkLst>
          <pc:docMk/>
          <pc:sldMk cId="0" sldId="258"/>
        </pc:sldMkLst>
        <pc:picChg chg="mod">
          <ac:chgData name="Andrew Velker" userId="0072735a-3827-42a0-a921-4d3b2eb89481" providerId="ADAL" clId="{16C09F4B-1ECC-430F-BA6A-EF566C9912F9}" dt="2022-03-29T19:01:08" v="4" actId="1076"/>
          <ac:picMkLst>
            <pc:docMk/>
            <pc:sldMk cId="0" sldId="258"/>
            <ac:picMk id="8" creationId="{B1AD2B86-EBC9-4381-8D0A-A544200CE511}"/>
          </ac:picMkLst>
        </pc:picChg>
        <pc:picChg chg="mod">
          <ac:chgData name="Andrew Velker" userId="0072735a-3827-42a0-a921-4d3b2eb89481" providerId="ADAL" clId="{16C09F4B-1ECC-430F-BA6A-EF566C9912F9}" dt="2022-03-29T19:01:08" v="4" actId="1076"/>
          <ac:picMkLst>
            <pc:docMk/>
            <pc:sldMk cId="0" sldId="258"/>
            <ac:picMk id="9" creationId="{32C5F553-DB79-4A5F-B187-442F60D98125}"/>
          </ac:picMkLst>
        </pc:picChg>
        <pc:picChg chg="mod">
          <ac:chgData name="Andrew Velker" userId="0072735a-3827-42a0-a921-4d3b2eb89481" providerId="ADAL" clId="{16C09F4B-1ECC-430F-BA6A-EF566C9912F9}" dt="2022-03-29T19:01:08" v="4" actId="1076"/>
          <ac:picMkLst>
            <pc:docMk/>
            <pc:sldMk cId="0" sldId="258"/>
            <ac:picMk id="10" creationId="{A88EF38F-4B82-4592-B665-5AEC2C31E419}"/>
          </ac:picMkLst>
        </pc:picChg>
        <pc:picChg chg="mod">
          <ac:chgData name="Andrew Velker" userId="0072735a-3827-42a0-a921-4d3b2eb89481" providerId="ADAL" clId="{16C09F4B-1ECC-430F-BA6A-EF566C9912F9}" dt="2022-03-29T19:01:08" v="4" actId="1076"/>
          <ac:picMkLst>
            <pc:docMk/>
            <pc:sldMk cId="0" sldId="258"/>
            <ac:picMk id="11" creationId="{F868C2C5-23D9-4CFE-BF6A-7D3DFAC17C78}"/>
          </ac:picMkLst>
        </pc:picChg>
        <pc:picChg chg="del">
          <ac:chgData name="Andrew Velker" userId="0072735a-3827-42a0-a921-4d3b2eb89481" providerId="ADAL" clId="{16C09F4B-1ECC-430F-BA6A-EF566C9912F9}" dt="2022-03-29T19:00:41.255" v="0" actId="478"/>
          <ac:picMkLst>
            <pc:docMk/>
            <pc:sldMk cId="0" sldId="258"/>
            <ac:picMk id="14" creationId="{AF1CB7E0-AFEE-47A4-A2D4-03D0E99A6B31}"/>
          </ac:picMkLst>
        </pc:picChg>
        <pc:picChg chg="mod">
          <ac:chgData name="Andrew Velker" userId="0072735a-3827-42a0-a921-4d3b2eb89481" providerId="ADAL" clId="{16C09F4B-1ECC-430F-BA6A-EF566C9912F9}" dt="2022-03-29T19:00:51.512" v="3" actId="1076"/>
          <ac:picMkLst>
            <pc:docMk/>
            <pc:sldMk cId="0" sldId="258"/>
            <ac:picMk id="15" creationId="{184DBE55-E8C1-4209-8E97-AF8229BD4FD0}"/>
          </ac:picMkLst>
        </pc:picChg>
        <pc:picChg chg="del">
          <ac:chgData name="Andrew Velker" userId="0072735a-3827-42a0-a921-4d3b2eb89481" providerId="ADAL" clId="{16C09F4B-1ECC-430F-BA6A-EF566C9912F9}" dt="2022-03-29T19:00:41.255" v="0" actId="478"/>
          <ac:picMkLst>
            <pc:docMk/>
            <pc:sldMk cId="0" sldId="258"/>
            <ac:picMk id="16" creationId="{6D9848AC-78A2-42D7-8B19-0939D773602B}"/>
          </ac:picMkLst>
        </pc:picChg>
        <pc:picChg chg="del">
          <ac:chgData name="Andrew Velker" userId="0072735a-3827-42a0-a921-4d3b2eb89481" providerId="ADAL" clId="{16C09F4B-1ECC-430F-BA6A-EF566C9912F9}" dt="2022-03-29T19:00:41.255" v="0" actId="478"/>
          <ac:picMkLst>
            <pc:docMk/>
            <pc:sldMk cId="0" sldId="258"/>
            <ac:picMk id="17" creationId="{B6954B7E-7ADA-4171-8AA0-9FC818B16DCB}"/>
          </ac:picMkLst>
        </pc:picChg>
      </pc:sldChg>
      <pc:sldChg chg="modSp mod ord">
        <pc:chgData name="Andrew Velker" userId="0072735a-3827-42a0-a921-4d3b2eb89481" providerId="ADAL" clId="{16C09F4B-1ECC-430F-BA6A-EF566C9912F9}" dt="2022-03-29T20:50:32.979" v="82" actId="20578"/>
        <pc:sldMkLst>
          <pc:docMk/>
          <pc:sldMk cId="0" sldId="259"/>
        </pc:sldMkLst>
        <pc:picChg chg="mod">
          <ac:chgData name="Andrew Velker" userId="0072735a-3827-42a0-a921-4d3b2eb89481" providerId="ADAL" clId="{16C09F4B-1ECC-430F-BA6A-EF566C9912F9}" dt="2022-03-29T19:21:53.701" v="71" actId="1076"/>
          <ac:picMkLst>
            <pc:docMk/>
            <pc:sldMk cId="0" sldId="259"/>
            <ac:picMk id="148" creationId="{00000000-0000-0000-0000-000000000000}"/>
          </ac:picMkLst>
        </pc:picChg>
      </pc:sldChg>
      <pc:sldChg chg="addSp delSp modSp add del mod ord">
        <pc:chgData name="Andrew Velker" userId="0072735a-3827-42a0-a921-4d3b2eb89481" providerId="ADAL" clId="{16C09F4B-1ECC-430F-BA6A-EF566C9912F9}" dt="2022-03-29T20:50:37.129" v="85"/>
        <pc:sldMkLst>
          <pc:docMk/>
          <pc:sldMk cId="3006135426" sldId="268"/>
        </pc:sldMkLst>
        <pc:spChg chg="add del mod">
          <ac:chgData name="Andrew Velker" userId="0072735a-3827-42a0-a921-4d3b2eb89481" providerId="ADAL" clId="{16C09F4B-1ECC-430F-BA6A-EF566C9912F9}" dt="2022-03-29T19:19:22.531" v="22" actId="478"/>
          <ac:spMkLst>
            <pc:docMk/>
            <pc:sldMk cId="3006135426" sldId="268"/>
            <ac:spMk id="3" creationId="{70547181-1EE6-4CFF-A3B1-ECE8A0B1E517}"/>
          </ac:spMkLst>
        </pc:spChg>
        <pc:spChg chg="add del mod">
          <ac:chgData name="Andrew Velker" userId="0072735a-3827-42a0-a921-4d3b2eb89481" providerId="ADAL" clId="{16C09F4B-1ECC-430F-BA6A-EF566C9912F9}" dt="2022-03-29T19:19:13.133" v="19"/>
          <ac:spMkLst>
            <pc:docMk/>
            <pc:sldMk cId="3006135426" sldId="268"/>
            <ac:spMk id="6" creationId="{7ED44F50-5F97-490E-8EF1-0F33187DF515}"/>
          </ac:spMkLst>
        </pc:spChg>
        <pc:spChg chg="mod">
          <ac:chgData name="Andrew Velker" userId="0072735a-3827-42a0-a921-4d3b2eb89481" providerId="ADAL" clId="{16C09F4B-1ECC-430F-BA6A-EF566C9912F9}" dt="2022-03-29T19:19:51.134" v="40" actId="20577"/>
          <ac:spMkLst>
            <pc:docMk/>
            <pc:sldMk cId="3006135426" sldId="268"/>
            <ac:spMk id="8" creationId="{F2587E30-024B-4DF6-9EB0-BBB8781EC2C1}"/>
          </ac:spMkLst>
        </pc:spChg>
        <pc:spChg chg="add mod">
          <ac:chgData name="Andrew Velker" userId="0072735a-3827-42a0-a921-4d3b2eb89481" providerId="ADAL" clId="{16C09F4B-1ECC-430F-BA6A-EF566C9912F9}" dt="2022-03-29T19:22:17.318" v="72" actId="2711"/>
          <ac:spMkLst>
            <pc:docMk/>
            <pc:sldMk cId="3006135426" sldId="268"/>
            <ac:spMk id="9" creationId="{2551EECB-8822-472A-B633-D4F945925842}"/>
          </ac:spMkLst>
        </pc:spChg>
        <pc:spChg chg="add mod">
          <ac:chgData name="Andrew Velker" userId="0072735a-3827-42a0-a921-4d3b2eb89481" providerId="ADAL" clId="{16C09F4B-1ECC-430F-BA6A-EF566C9912F9}" dt="2022-03-29T19:21:11.404" v="57" actId="14100"/>
          <ac:spMkLst>
            <pc:docMk/>
            <pc:sldMk cId="3006135426" sldId="268"/>
            <ac:spMk id="10" creationId="{E73D8A5F-6744-48CE-B76F-C81E0A93EDF6}"/>
          </ac:spMkLst>
        </pc:spChg>
        <pc:spChg chg="del">
          <ac:chgData name="Andrew Velker" userId="0072735a-3827-42a0-a921-4d3b2eb89481" providerId="ADAL" clId="{16C09F4B-1ECC-430F-BA6A-EF566C9912F9}" dt="2022-03-29T19:19:17.184" v="20" actId="478"/>
          <ac:spMkLst>
            <pc:docMk/>
            <pc:sldMk cId="3006135426" sldId="268"/>
            <ac:spMk id="130" creationId="{00000000-0000-0000-0000-000000000000}"/>
          </ac:spMkLst>
        </pc:spChg>
        <pc:picChg chg="del">
          <ac:chgData name="Andrew Velker" userId="0072735a-3827-42a0-a921-4d3b2eb89481" providerId="ADAL" clId="{16C09F4B-1ECC-430F-BA6A-EF566C9912F9}" dt="2022-03-29T19:20:08.730" v="41" actId="478"/>
          <ac:picMkLst>
            <pc:docMk/>
            <pc:sldMk cId="3006135426" sldId="268"/>
            <ac:picMk id="4" creationId="{7B940C21-81BA-4C70-A95C-CE09CAA6401A}"/>
          </ac:picMkLst>
        </pc:picChg>
        <pc:picChg chg="add mod">
          <ac:chgData name="Andrew Velker" userId="0072735a-3827-42a0-a921-4d3b2eb89481" providerId="ADAL" clId="{16C09F4B-1ECC-430F-BA6A-EF566C9912F9}" dt="2022-03-29T19:21:04.187" v="55" actId="1076"/>
          <ac:picMkLst>
            <pc:docMk/>
            <pc:sldMk cId="3006135426" sldId="268"/>
            <ac:picMk id="11" creationId="{0BC98774-4BCB-47CE-A81B-54FC4BD211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1025769" indent="-390769" algn="ctr">
              <a:spcBef>
                <a:spcPts val="0"/>
              </a:spcBef>
              <a:defRPr sz="3200" i="1"/>
            </a:lvl2pPr>
            <a:lvl3pPr marL="1660769" indent="-390769" algn="ctr">
              <a:spcBef>
                <a:spcPts val="0"/>
              </a:spcBef>
              <a:defRPr sz="3200" i="1"/>
            </a:lvl3pPr>
            <a:lvl4pPr marL="2295769" indent="-390769" algn="ctr">
              <a:spcBef>
                <a:spcPts val="0"/>
              </a:spcBef>
              <a:defRPr sz="3200" i="1"/>
            </a:lvl4pPr>
            <a:lvl5pPr marL="2930769" indent="-390769" algn="ctr">
              <a:spcBef>
                <a:spcPts val="0"/>
              </a:spcBef>
              <a:defRPr sz="32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462B8B"/>
          </a:solidFill>
          <a:uFillTx/>
          <a:latin typeface="Barlow Bold"/>
          <a:ea typeface="Barlow Bold"/>
          <a:cs typeface="Barlow Bold"/>
          <a:sym typeface="Barlow Bold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462B8B"/>
          </a:solidFill>
          <a:uFillTx/>
          <a:latin typeface="Barlow Bold"/>
          <a:ea typeface="Barlow Bold"/>
          <a:cs typeface="Barlow Bold"/>
          <a:sym typeface="Barlow Bold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462B8B"/>
          </a:solidFill>
          <a:uFillTx/>
          <a:latin typeface="Barlow Bold"/>
          <a:ea typeface="Barlow Bold"/>
          <a:cs typeface="Barlow Bold"/>
          <a:sym typeface="Barlow Bold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462B8B"/>
          </a:solidFill>
          <a:uFillTx/>
          <a:latin typeface="Barlow Bold"/>
          <a:ea typeface="Barlow Bold"/>
          <a:cs typeface="Barlow Bold"/>
          <a:sym typeface="Barlow Bold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462B8B"/>
          </a:solidFill>
          <a:uFillTx/>
          <a:latin typeface="Barlow Bold"/>
          <a:ea typeface="Barlow Bold"/>
          <a:cs typeface="Barlow Bold"/>
          <a:sym typeface="Barlow Bold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462B8B"/>
          </a:solidFill>
          <a:uFillTx/>
          <a:latin typeface="Barlow Bold"/>
          <a:ea typeface="Barlow Bold"/>
          <a:cs typeface="Barlow Bold"/>
          <a:sym typeface="Barlow Bold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462B8B"/>
          </a:solidFill>
          <a:uFillTx/>
          <a:latin typeface="Barlow Bold"/>
          <a:ea typeface="Barlow Bold"/>
          <a:cs typeface="Barlow Bold"/>
          <a:sym typeface="Barlow Bold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462B8B"/>
          </a:solidFill>
          <a:uFillTx/>
          <a:latin typeface="Barlow Bold"/>
          <a:ea typeface="Barlow Bold"/>
          <a:cs typeface="Barlow Bold"/>
          <a:sym typeface="Barlow Bold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462B8B"/>
          </a:solidFill>
          <a:uFillTx/>
          <a:latin typeface="Barlow Bold"/>
          <a:ea typeface="Barlow Bold"/>
          <a:cs typeface="Barlow Bold"/>
          <a:sym typeface="Barlow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pslockbox.com/trynbuy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PSLockbox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hyperlink" Target="https://www.linkedin.com/company/gpslockbo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Image Gallery"/>
          <p:cNvGrpSpPr/>
          <p:nvPr/>
        </p:nvGrpSpPr>
        <p:grpSpPr>
          <a:xfrm>
            <a:off x="0" y="-1"/>
            <a:ext cx="24432025" cy="14440298"/>
            <a:chOff x="0" y="-1"/>
            <a:chExt cx="24432023" cy="14440296"/>
          </a:xfrm>
        </p:grpSpPr>
        <p:pic>
          <p:nvPicPr>
            <p:cNvPr id="119" name="GPSLockbox_2022_PPT_cover.png" descr="GPSLockbox_2022_PPT_cover.png"/>
            <p:cNvPicPr>
              <a:picLocks noChangeAspect="1"/>
            </p:cNvPicPr>
            <p:nvPr/>
          </p:nvPicPr>
          <p:blipFill>
            <a:blip r:embed="rId2"/>
            <a:srcRect l="20" r="20"/>
            <a:stretch>
              <a:fillRect/>
            </a:stretch>
          </p:blipFill>
          <p:spPr>
            <a:xfrm>
              <a:off x="0" y="-1"/>
              <a:ext cx="24432023" cy="137485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" name="Caption"/>
            <p:cNvSpPr txBox="1"/>
            <p:nvPr/>
          </p:nvSpPr>
          <p:spPr>
            <a:xfrm>
              <a:off x="0" y="13824742"/>
              <a:ext cx="24432023" cy="615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endParaRPr dirty="0"/>
            </a:p>
          </p:txBody>
        </p:sp>
      </p:grpSp>
      <p:sp>
        <p:nvSpPr>
          <p:cNvPr id="122" name="ATMOS by GPSLockbox"/>
          <p:cNvSpPr txBox="1">
            <a:spLocks noGrp="1"/>
          </p:cNvSpPr>
          <p:nvPr>
            <p:ph type="ctrTitle"/>
          </p:nvPr>
        </p:nvSpPr>
        <p:spPr>
          <a:xfrm>
            <a:off x="1714685" y="849150"/>
            <a:ext cx="11477104" cy="2418346"/>
          </a:xfrm>
          <a:prstGeom prst="rect">
            <a:avLst/>
          </a:prstGeom>
        </p:spPr>
        <p:txBody>
          <a:bodyPr/>
          <a:lstStyle/>
          <a:p>
            <a:pPr>
              <a:defRPr sz="15000">
                <a:solidFill>
                  <a:srgbClr val="FFFFFF"/>
                </a:solidFill>
              </a:defRPr>
            </a:pPr>
            <a:r>
              <a:rPr dirty="0"/>
              <a:t>ATMOS</a:t>
            </a:r>
            <a:r>
              <a:rPr sz="14000" dirty="0"/>
              <a:t> </a:t>
            </a:r>
            <a:r>
              <a:rPr sz="5000" dirty="0">
                <a:latin typeface="Barlow Light"/>
                <a:ea typeface="Barlow Light"/>
                <a:cs typeface="Barlow Light"/>
                <a:sym typeface="Barlow Light"/>
              </a:rPr>
              <a:t>by GPSLockbox</a:t>
            </a:r>
          </a:p>
        </p:txBody>
      </p:sp>
      <p:sp>
        <p:nvSpPr>
          <p:cNvPr id="123" name="The only patented smart device mount that heats and cools your device in extreme temperatures"/>
          <p:cNvSpPr txBox="1">
            <a:spLocks noGrp="1"/>
          </p:cNvSpPr>
          <p:nvPr>
            <p:ph type="subTitle" sz="quarter" idx="1"/>
          </p:nvPr>
        </p:nvSpPr>
        <p:spPr>
          <a:xfrm>
            <a:off x="1714685" y="5451462"/>
            <a:ext cx="8380593" cy="3899366"/>
          </a:xfrm>
          <a:prstGeom prst="rect">
            <a:avLst/>
          </a:prstGeom>
        </p:spPr>
        <p:txBody>
          <a:bodyPr/>
          <a:lstStyle/>
          <a:p>
            <a:pPr algn="l" defTabSz="478790">
              <a:defRPr sz="4800">
                <a:solidFill>
                  <a:srgbClr val="FFFFFF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The only 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patented</a:t>
            </a:r>
            <a:r>
              <a:rPr dirty="0"/>
              <a:t> smart device mount that heats and cools your device in 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extreme temperatures</a:t>
            </a:r>
            <a:r>
              <a:rPr dirty="0"/>
              <a:t> </a:t>
            </a:r>
          </a:p>
        </p:txBody>
      </p:sp>
      <p:pic>
        <p:nvPicPr>
          <p:cNvPr id="124" name="TabA_ATMOS.psd" descr="TabA_ATMOS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393" y="-304800"/>
            <a:ext cx="12956814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D1C573B-6EB3-40E8-ACC9-D397804818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t="17695" r="6325" b="24477"/>
          <a:stretch/>
        </p:blipFill>
        <p:spPr>
          <a:xfrm>
            <a:off x="21730360" y="12596865"/>
            <a:ext cx="2773296" cy="1119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PSLockbox_2022_PPT_bg.png" descr="GPSLockbox_2022_PPT_bg.png"/>
          <p:cNvPicPr>
            <a:picLocks noChangeAspect="1"/>
          </p:cNvPicPr>
          <p:nvPr/>
        </p:nvPicPr>
        <p:blipFill>
          <a:blip r:embed="rId2"/>
          <a:srcRect l="69" r="69"/>
          <a:stretch>
            <a:fillRect/>
          </a:stretch>
        </p:blipFill>
        <p:spPr>
          <a:xfrm>
            <a:off x="-4" y="-9582"/>
            <a:ext cx="24384006" cy="137351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Peak performance">
            <a:extLst>
              <a:ext uri="{FF2B5EF4-FFF2-40B4-BE49-F238E27FC236}">
                <a16:creationId xmlns:a16="http://schemas.microsoft.com/office/drawing/2014/main" id="{F2587E30-024B-4DF6-9EB0-BBB8781EC2C1}"/>
              </a:ext>
            </a:extLst>
          </p:cNvPr>
          <p:cNvSpPr txBox="1">
            <a:spLocks/>
          </p:cNvSpPr>
          <p:nvPr/>
        </p:nvSpPr>
        <p:spPr>
          <a:xfrm>
            <a:off x="624439" y="440766"/>
            <a:ext cx="10688396" cy="171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9pPr>
          </a:lstStyle>
          <a:p>
            <a:pPr hangingPunct="1"/>
            <a:r>
              <a:rPr lang="en-US" dirty="0"/>
              <a:t>AT&amp;T Billed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51EECB-8822-472A-B633-D4F945925842}"/>
              </a:ext>
            </a:extLst>
          </p:cNvPr>
          <p:cNvSpPr/>
          <p:nvPr/>
        </p:nvSpPr>
        <p:spPr>
          <a:xfrm>
            <a:off x="624439" y="3037026"/>
            <a:ext cx="10097349" cy="84638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Barlow" panose="00000500000000000000" pitchFamily="2" charset="0"/>
              </a:rPr>
              <a:t>Our mounts and PTT kits are available as </a:t>
            </a:r>
            <a:r>
              <a:rPr lang="en-US" sz="4400" b="1" u="sng" dirty="0">
                <a:solidFill>
                  <a:schemeClr val="tx1"/>
                </a:solidFill>
                <a:latin typeface="Barlow" panose="00000500000000000000" pitchFamily="2" charset="0"/>
              </a:rPr>
              <a:t>SKUs</a:t>
            </a:r>
            <a:r>
              <a:rPr lang="en-US" sz="4000" b="1" u="sng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n-US" sz="4400" b="1" u="sng" dirty="0">
                <a:solidFill>
                  <a:schemeClr val="tx1"/>
                </a:solidFill>
                <a:latin typeface="Barlow" panose="00000500000000000000" pitchFamily="2" charset="0"/>
              </a:rPr>
              <a:t>in OPUS </a:t>
            </a:r>
            <a:r>
              <a:rPr lang="en-US" sz="4000" dirty="0">
                <a:solidFill>
                  <a:schemeClr val="tx1"/>
                </a:solidFill>
                <a:latin typeface="Barlow" panose="00000500000000000000" pitchFamily="2" charset="0"/>
              </a:rPr>
              <a:t>and are ATT </a:t>
            </a:r>
            <a:r>
              <a:rPr lang="en-US" sz="4400" b="1" u="sng" dirty="0">
                <a:solidFill>
                  <a:schemeClr val="tx1"/>
                </a:solidFill>
                <a:latin typeface="Barlow" panose="00000500000000000000" pitchFamily="2" charset="0"/>
              </a:rPr>
              <a:t>warehouse</a:t>
            </a:r>
            <a:r>
              <a:rPr lang="en-US" sz="44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Barlow" panose="00000500000000000000" pitchFamily="2" charset="0"/>
              </a:rPr>
              <a:t>stocked</a:t>
            </a:r>
            <a:endParaRPr lang="en-US" sz="4000" b="1" u="sng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pPr algn="l"/>
            <a:endParaRPr lang="en-US" sz="4000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pPr algn="l"/>
            <a:r>
              <a:rPr lang="en-US" sz="4000" dirty="0">
                <a:solidFill>
                  <a:schemeClr val="tx1"/>
                </a:solidFill>
                <a:latin typeface="Barlow" panose="00000500000000000000" pitchFamily="2" charset="0"/>
              </a:rPr>
              <a:t>We are an AT&amp;T billed </a:t>
            </a:r>
            <a:r>
              <a:rPr lang="en-US" sz="4400" b="1" u="sng" dirty="0">
                <a:solidFill>
                  <a:schemeClr val="tx1"/>
                </a:solidFill>
                <a:latin typeface="Barlow" panose="00000500000000000000" pitchFamily="2" charset="0"/>
              </a:rPr>
              <a:t>national vehicle installation contractor</a:t>
            </a:r>
            <a:r>
              <a:rPr lang="en-US" sz="4400" b="1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Barlow" panose="00000500000000000000" pitchFamily="2" charset="0"/>
              </a:rPr>
              <a:t>for any client and any product</a:t>
            </a:r>
            <a:endParaRPr lang="en-US" sz="4000" b="1" u="sng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pPr algn="l"/>
            <a:endParaRPr lang="en-US" sz="4000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pPr algn="l"/>
            <a:r>
              <a:rPr lang="en-US" sz="4000" dirty="0">
                <a:solidFill>
                  <a:schemeClr val="tx1"/>
                </a:solidFill>
                <a:latin typeface="Barlow" panose="00000500000000000000" pitchFamily="2" charset="0"/>
              </a:rPr>
              <a:t>We are a </a:t>
            </a:r>
            <a:r>
              <a:rPr lang="en-US" sz="4400" b="1" u="sng" dirty="0">
                <a:solidFill>
                  <a:schemeClr val="tx1"/>
                </a:solidFill>
                <a:latin typeface="Barlow" panose="00000500000000000000" pitchFamily="2" charset="0"/>
              </a:rPr>
              <a:t>Mobility SP</a:t>
            </a:r>
            <a:endParaRPr lang="en-US" sz="4000" b="1" u="sng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  <a:latin typeface="Barlow" panose="00000500000000000000" pitchFamily="2" charset="0"/>
              </a:rPr>
              <a:t>FirstNet and E-rate certified</a:t>
            </a:r>
          </a:p>
          <a:p>
            <a:pPr algn="l"/>
            <a:endParaRPr lang="en-US" sz="4000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pPr algn="l"/>
            <a:r>
              <a:rPr lang="en-US" sz="4000" dirty="0">
                <a:solidFill>
                  <a:schemeClr val="tx1"/>
                </a:solidFill>
                <a:latin typeface="Barlow" panose="00000500000000000000" pitchFamily="2" charset="0"/>
              </a:rPr>
              <a:t>All co-sell approved opps are eligible for </a:t>
            </a:r>
            <a:r>
              <a:rPr lang="en-US" sz="4400" b="1" u="sng" dirty="0">
                <a:solidFill>
                  <a:schemeClr val="tx1"/>
                </a:solidFill>
                <a:latin typeface="Barlow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 </a:t>
            </a:r>
            <a:r>
              <a:rPr lang="en-US" sz="4400" b="1" i="1" u="sng" dirty="0">
                <a:solidFill>
                  <a:schemeClr val="tx1"/>
                </a:solidFill>
                <a:latin typeface="Barlow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before you </a:t>
            </a:r>
            <a:r>
              <a:rPr lang="en-US" sz="4400" b="1" u="sng" dirty="0">
                <a:solidFill>
                  <a:schemeClr val="tx1"/>
                </a:solidFill>
                <a:latin typeface="Barlow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Buy</a:t>
            </a:r>
            <a:endParaRPr lang="en-US" sz="4000" b="1" u="sng" dirty="0">
              <a:solidFill>
                <a:schemeClr val="tx1"/>
              </a:solidFill>
              <a:latin typeface="Barlow" panose="00000500000000000000" pitchFamily="2" charset="0"/>
            </a:endParaRPr>
          </a:p>
        </p:txBody>
      </p:sp>
      <p:sp>
        <p:nvSpPr>
          <p:cNvPr id="10" name="object 19">
            <a:extLst>
              <a:ext uri="{FF2B5EF4-FFF2-40B4-BE49-F238E27FC236}">
                <a16:creationId xmlns:a16="http://schemas.microsoft.com/office/drawing/2014/main" id="{E73D8A5F-6744-48CE-B76F-C81E0A93EDF6}"/>
              </a:ext>
            </a:extLst>
          </p:cNvPr>
          <p:cNvSpPr>
            <a:spLocks noChangeAspect="1"/>
          </p:cNvSpPr>
          <p:nvPr/>
        </p:nvSpPr>
        <p:spPr>
          <a:xfrm>
            <a:off x="12371294" y="-28737"/>
            <a:ext cx="12012706" cy="9190668"/>
          </a:xfrm>
          <a:prstGeom prst="rect">
            <a:avLst/>
          </a:prstGeom>
          <a:blipFill>
            <a:blip r:embed="rId4" cstate="print"/>
            <a:stretch>
              <a:fillRect l="-7785" t="-8722" r="-7117" b="-15038"/>
            </a:stretch>
          </a:blipFill>
        </p:spPr>
        <p:txBody>
          <a:bodyPr wrap="square" lIns="0" tIns="0" rIns="0" bIns="0" rtlCol="0"/>
          <a:lstStyle/>
          <a:p>
            <a:pPr defTabSz="856518"/>
            <a:endParaRPr sz="1686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0BC98774-4BCB-47CE-A81B-54FC4BD21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9" t="65798" r="5070" b="1157"/>
          <a:stretch/>
        </p:blipFill>
        <p:spPr>
          <a:xfrm>
            <a:off x="13985150" y="9161930"/>
            <a:ext cx="9297018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3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PSLockbox_2022_PPT_bg.png" descr="GPSLockbox_2022_PPT_bg.png"/>
          <p:cNvPicPr>
            <a:picLocks noChangeAspect="1"/>
          </p:cNvPicPr>
          <p:nvPr/>
        </p:nvPicPr>
        <p:blipFill>
          <a:blip r:embed="rId2"/>
          <a:srcRect l="69" r="69"/>
          <a:stretch>
            <a:fillRect/>
          </a:stretch>
        </p:blipFill>
        <p:spPr>
          <a:xfrm>
            <a:off x="-4" y="-9582"/>
            <a:ext cx="24384006" cy="137351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0" name="We make phone, tablet, and PPT mounts for all verticals…"/>
          <p:cNvSpPr txBox="1">
            <a:spLocks noGrp="1"/>
          </p:cNvSpPr>
          <p:nvPr>
            <p:ph type="body" sz="half" idx="1"/>
          </p:nvPr>
        </p:nvSpPr>
        <p:spPr>
          <a:xfrm>
            <a:off x="990236" y="2734663"/>
            <a:ext cx="9956801" cy="8246674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We make phone, tablet, and P</a:t>
            </a:r>
            <a:r>
              <a:rPr lang="en-US" dirty="0"/>
              <a:t>ush to Talk</a:t>
            </a:r>
            <a:r>
              <a:rPr dirty="0"/>
              <a:t> mounts for 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all verticals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Bold"/>
                <a:ea typeface="Barlow Bold"/>
                <a:cs typeface="Barlow Bold"/>
                <a:sym typeface="Barlow Bold"/>
              </a:defRPr>
            </a:pPr>
            <a:endParaRPr dirty="0">
              <a:latin typeface="Barlow Bold"/>
              <a:ea typeface="Barlow Bold"/>
              <a:cs typeface="Barlow Bold"/>
              <a:sym typeface="Barlow Bold"/>
            </a:endParaRPr>
          </a:p>
          <a:p>
            <a:pPr marL="1111250" indent="-1111250">
              <a:spcBef>
                <a:spcPts val="0"/>
              </a:spcBef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School and transit buses</a:t>
            </a:r>
          </a:p>
          <a:p>
            <a:pPr marL="1111250" indent="-1111250">
              <a:spcBef>
                <a:spcPts val="0"/>
              </a:spcBef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Long Haul, Medium, and light duty trucks</a:t>
            </a:r>
          </a:p>
          <a:p>
            <a:pPr marL="1111250" indent="-1111250">
              <a:spcBef>
                <a:spcPts val="0"/>
              </a:spcBef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Forklifts</a:t>
            </a:r>
          </a:p>
          <a:p>
            <a:pPr marL="1111250" indent="-1111250">
              <a:spcBef>
                <a:spcPts val="0"/>
              </a:spcBef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Police, Fire, and Ambulances</a:t>
            </a:r>
          </a:p>
          <a:p>
            <a:pPr marL="1111250" indent="-1111250">
              <a:spcBef>
                <a:spcPts val="0"/>
              </a:spcBef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Passenger vans</a:t>
            </a:r>
          </a:p>
          <a:p>
            <a:pPr marL="1111250" indent="-1111250">
              <a:spcBef>
                <a:spcPts val="0"/>
              </a:spcBef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Snowplows</a:t>
            </a:r>
          </a:p>
          <a:p>
            <a:pPr marL="1111250" indent="-1111250">
              <a:spcBef>
                <a:spcPts val="0"/>
              </a:spcBef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Golf carts</a:t>
            </a:r>
          </a:p>
          <a:p>
            <a:pPr marL="1111250" indent="-1111250">
              <a:spcBef>
                <a:spcPts val="0"/>
              </a:spcBef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Heavy Construction</a:t>
            </a:r>
          </a:p>
          <a:p>
            <a:pPr marL="1111250" indent="-1111250">
              <a:spcBef>
                <a:spcPts val="0"/>
              </a:spcBef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Ready Mix</a:t>
            </a:r>
          </a:p>
          <a:p>
            <a:pPr marL="1111250" indent="-1111250">
              <a:spcBef>
                <a:spcPts val="0"/>
              </a:spcBef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And more!</a:t>
            </a:r>
          </a:p>
        </p:txBody>
      </p:sp>
      <p:sp>
        <p:nvSpPr>
          <p:cNvPr id="8" name="Peak performance">
            <a:extLst>
              <a:ext uri="{FF2B5EF4-FFF2-40B4-BE49-F238E27FC236}">
                <a16:creationId xmlns:a16="http://schemas.microsoft.com/office/drawing/2014/main" id="{F2587E30-024B-4DF6-9EB0-BBB8781EC2C1}"/>
              </a:ext>
            </a:extLst>
          </p:cNvPr>
          <p:cNvSpPr txBox="1">
            <a:spLocks/>
          </p:cNvSpPr>
          <p:nvPr/>
        </p:nvSpPr>
        <p:spPr>
          <a:xfrm>
            <a:off x="624439" y="440766"/>
            <a:ext cx="10688396" cy="171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9pPr>
          </a:lstStyle>
          <a:p>
            <a:pPr hangingPunct="1"/>
            <a:r>
              <a:rPr lang="en-US" dirty="0"/>
              <a:t>All vehicle types</a:t>
            </a:r>
          </a:p>
        </p:txBody>
      </p:sp>
      <p:pic>
        <p:nvPicPr>
          <p:cNvPr id="4" name="Picture 3" descr="A picture containing text, road, transport, outdoor&#10;&#10;Description automatically generated">
            <a:extLst>
              <a:ext uri="{FF2B5EF4-FFF2-40B4-BE49-F238E27FC236}">
                <a16:creationId xmlns:a16="http://schemas.microsoft.com/office/drawing/2014/main" id="{7B940C21-81BA-4C70-A95C-CE09CAA64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7"/>
          <a:stretch/>
        </p:blipFill>
        <p:spPr>
          <a:xfrm>
            <a:off x="11132665" y="4123332"/>
            <a:ext cx="13065709" cy="5469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PSLockbox_2022_PPT_bg.png" descr="GPSLockbox_2022_PPT_bg.png"/>
          <p:cNvPicPr>
            <a:picLocks noChangeAspect="1"/>
          </p:cNvPicPr>
          <p:nvPr/>
        </p:nvPicPr>
        <p:blipFill>
          <a:blip r:embed="rId2"/>
          <a:srcRect l="69" r="69"/>
          <a:stretch>
            <a:fillRect/>
          </a:stretch>
        </p:blipFill>
        <p:spPr>
          <a:xfrm>
            <a:off x="-4" y="-9582"/>
            <a:ext cx="24384006" cy="137351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5" name="Peak performance"/>
          <p:cNvSpPr txBox="1">
            <a:spLocks noGrp="1"/>
          </p:cNvSpPr>
          <p:nvPr>
            <p:ph type="title"/>
          </p:nvPr>
        </p:nvSpPr>
        <p:spPr>
          <a:xfrm>
            <a:off x="624439" y="440766"/>
            <a:ext cx="10688396" cy="1718899"/>
          </a:xfrm>
          <a:prstGeom prst="rect">
            <a:avLst/>
          </a:prstGeom>
        </p:spPr>
        <p:txBody>
          <a:bodyPr anchor="b"/>
          <a:lstStyle/>
          <a:p>
            <a:r>
              <a:rPr dirty="0"/>
              <a:t>Peak performance</a:t>
            </a:r>
          </a:p>
        </p:txBody>
      </p:sp>
      <p:sp>
        <p:nvSpPr>
          <p:cNvPr id="146" name="We have an exclusive patent to heat and cool a smart device…"/>
          <p:cNvSpPr txBox="1">
            <a:spLocks noGrp="1"/>
          </p:cNvSpPr>
          <p:nvPr>
            <p:ph type="body" sz="quarter" idx="1"/>
          </p:nvPr>
        </p:nvSpPr>
        <p:spPr>
          <a:xfrm>
            <a:off x="1315912" y="3095403"/>
            <a:ext cx="9305449" cy="701732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We have an 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exclusive patent</a:t>
            </a:r>
            <a:r>
              <a:rPr dirty="0"/>
              <a:t> to heat and cool a smart device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endParaRPr dirty="0"/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Help keep your customer’s devices operational 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even in extreme heat and cold</a:t>
            </a:r>
            <a:r>
              <a:rPr lang="en-US" dirty="0"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b="1" dirty="0">
                <a:latin typeface="Barlow Bold"/>
                <a:ea typeface="Barlow Bold"/>
                <a:cs typeface="Barlow Bold"/>
                <a:sym typeface="Barlow Bold"/>
              </a:rPr>
              <a:t>when other solutions fail</a:t>
            </a:r>
            <a:endParaRPr b="1" dirty="0">
              <a:latin typeface="Barlow Bold"/>
              <a:ea typeface="Barlow Bold"/>
              <a:cs typeface="Barlow Bold"/>
              <a:sym typeface="Barlow Bold"/>
            </a:endParaRPr>
          </a:p>
        </p:txBody>
      </p:sp>
      <p:pic>
        <p:nvPicPr>
          <p:cNvPr id="148" name="Image Gallery" descr="Image Gallery"/>
          <p:cNvPicPr>
            <a:picLocks noChangeAspect="1"/>
          </p:cNvPicPr>
          <p:nvPr/>
        </p:nvPicPr>
        <p:blipFill>
          <a:blip r:embed="rId3"/>
          <a:srcRect t="1335" b="1335"/>
          <a:stretch>
            <a:fillRect/>
          </a:stretch>
        </p:blipFill>
        <p:spPr>
          <a:xfrm>
            <a:off x="13895739" y="172025"/>
            <a:ext cx="8154710" cy="1199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PSLockbox_2022_PPT_bg.png" descr="GPSLockbox_2022_PPT_bg.png"/>
          <p:cNvPicPr>
            <a:picLocks noChangeAspect="1"/>
          </p:cNvPicPr>
          <p:nvPr/>
        </p:nvPicPr>
        <p:blipFill>
          <a:blip r:embed="rId2"/>
          <a:srcRect l="69" r="69"/>
          <a:stretch>
            <a:fillRect/>
          </a:stretch>
        </p:blipFill>
        <p:spPr>
          <a:xfrm>
            <a:off x="-4" y="-9582"/>
            <a:ext cx="24384006" cy="137351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4" name="We are also the only mount company that uses magnets and pogo pins for charging integrity in any driving situation…"/>
          <p:cNvSpPr txBox="1">
            <a:spLocks noGrp="1"/>
          </p:cNvSpPr>
          <p:nvPr>
            <p:ph type="body" sz="quarter" idx="1"/>
          </p:nvPr>
        </p:nvSpPr>
        <p:spPr>
          <a:xfrm>
            <a:off x="1315914" y="2901972"/>
            <a:ext cx="9305446" cy="701732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We are also the only mount company that 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uses magnets</a:t>
            </a:r>
            <a:r>
              <a:rPr dirty="0"/>
              <a:t> and pogo pins for charging integrity in any driving situation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endParaRPr lang="en-US" dirty="0"/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Rural routes, rough streets, heavy duty vehicles, off roads, and more</a:t>
            </a:r>
            <a:endParaRPr dirty="0"/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endParaRPr dirty="0"/>
          </a:p>
        </p:txBody>
      </p:sp>
      <p:sp>
        <p:nvSpPr>
          <p:cNvPr id="10" name="Peak performance">
            <a:extLst>
              <a:ext uri="{FF2B5EF4-FFF2-40B4-BE49-F238E27FC236}">
                <a16:creationId xmlns:a16="http://schemas.microsoft.com/office/drawing/2014/main" id="{BF4DB7BC-B688-4E81-AF1B-A39552B70A77}"/>
              </a:ext>
            </a:extLst>
          </p:cNvPr>
          <p:cNvSpPr txBox="1">
            <a:spLocks/>
          </p:cNvSpPr>
          <p:nvPr/>
        </p:nvSpPr>
        <p:spPr>
          <a:xfrm>
            <a:off x="624439" y="440766"/>
            <a:ext cx="10688396" cy="171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 fontScale="925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9pPr>
          </a:lstStyle>
          <a:p>
            <a:pPr hangingPunct="1"/>
            <a:r>
              <a:rPr lang="en-US" dirty="0"/>
              <a:t>Rock-solid charging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E01A8-B2A0-4AF6-B282-B910C4D2D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999" y="3073656"/>
            <a:ext cx="11404924" cy="756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PSLockbox_2022_PPT_bg.png" descr="GPSLockbox_2022_PPT_bg.png"/>
          <p:cNvPicPr>
            <a:picLocks noChangeAspect="1"/>
          </p:cNvPicPr>
          <p:nvPr/>
        </p:nvPicPr>
        <p:blipFill>
          <a:blip r:embed="rId2"/>
          <a:srcRect l="69" r="69"/>
          <a:stretch>
            <a:fillRect/>
          </a:stretch>
        </p:blipFill>
        <p:spPr>
          <a:xfrm>
            <a:off x="-4" y="-9582"/>
            <a:ext cx="24384006" cy="137351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4" name="Charge tablets, smart devices, and spare batteries all at the same time using our innovative charging systems"/>
          <p:cNvSpPr txBox="1">
            <a:spLocks noGrp="1"/>
          </p:cNvSpPr>
          <p:nvPr>
            <p:ph type="body" sz="half" idx="1"/>
          </p:nvPr>
        </p:nvSpPr>
        <p:spPr>
          <a:xfrm>
            <a:off x="897180" y="3183327"/>
            <a:ext cx="10142913" cy="701732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Charge </a:t>
            </a:r>
            <a:r>
              <a:rPr lang="en-US" dirty="0"/>
              <a:t>different </a:t>
            </a:r>
            <a:r>
              <a:rPr dirty="0"/>
              <a:t>smart devices</a:t>
            </a:r>
            <a:r>
              <a:rPr lang="en-US" dirty="0"/>
              <a:t> </a:t>
            </a:r>
            <a:r>
              <a:rPr dirty="0"/>
              <a:t>and spare batteries 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all at the same time </a:t>
            </a:r>
            <a:r>
              <a:rPr dirty="0"/>
              <a:t>using our innovative charging systems</a:t>
            </a:r>
            <a:r>
              <a:rPr lang="en-US" dirty="0"/>
              <a:t> to help keep your clients ready to go.</a:t>
            </a:r>
          </a:p>
        </p:txBody>
      </p:sp>
      <p:pic>
        <p:nvPicPr>
          <p:cNvPr id="165" name="GPS-Lockbox-5-Bay-Charging-Dock.jpg" descr="GPS-Lockbox-5-Bay-Charging-Do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1769" y="440766"/>
            <a:ext cx="10142913" cy="1106499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Peak performance">
            <a:extLst>
              <a:ext uri="{FF2B5EF4-FFF2-40B4-BE49-F238E27FC236}">
                <a16:creationId xmlns:a16="http://schemas.microsoft.com/office/drawing/2014/main" id="{79C9AC93-797B-46A0-8B19-99B0EA77C682}"/>
              </a:ext>
            </a:extLst>
          </p:cNvPr>
          <p:cNvSpPr txBox="1">
            <a:spLocks/>
          </p:cNvSpPr>
          <p:nvPr/>
        </p:nvSpPr>
        <p:spPr>
          <a:xfrm>
            <a:off x="624439" y="440766"/>
            <a:ext cx="11439742" cy="171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9pPr>
          </a:lstStyle>
          <a:p>
            <a:pPr hangingPunct="1"/>
            <a:r>
              <a:rPr lang="en-US" dirty="0"/>
              <a:t>Charging Solutions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PSLockbox_2022_PPT_bg.png" descr="GPSLockbox_2022_PPT_bg.png"/>
          <p:cNvPicPr>
            <a:picLocks noChangeAspect="1"/>
          </p:cNvPicPr>
          <p:nvPr/>
        </p:nvPicPr>
        <p:blipFill>
          <a:blip r:embed="rId2"/>
          <a:srcRect l="69" r="69"/>
          <a:stretch>
            <a:fillRect/>
          </a:stretch>
        </p:blipFill>
        <p:spPr>
          <a:xfrm>
            <a:off x="-4" y="-9582"/>
            <a:ext cx="24384006" cy="137351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1" name="Our national vehicle installation team can also help deploy any hardware you want to empower your fleet with"/>
          <p:cNvSpPr txBox="1">
            <a:spLocks noGrp="1"/>
          </p:cNvSpPr>
          <p:nvPr>
            <p:ph type="body" sz="half" idx="1"/>
          </p:nvPr>
        </p:nvSpPr>
        <p:spPr>
          <a:xfrm>
            <a:off x="1092211" y="3349340"/>
            <a:ext cx="10142912" cy="7017320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Our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 national vehicle installation team </a:t>
            </a:r>
            <a:r>
              <a:rPr dirty="0"/>
              <a:t>can help deploy any hardware you want to empower your </a:t>
            </a:r>
            <a:r>
              <a:rPr lang="en-US" dirty="0"/>
              <a:t>vehicles</a:t>
            </a:r>
            <a:r>
              <a:rPr dirty="0"/>
              <a:t> with </a:t>
            </a:r>
            <a:endParaRPr lang="en-US" dirty="0"/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endParaRPr lang="en-US" dirty="0"/>
          </a:p>
          <a:p>
            <a:pPr>
              <a:spcBef>
                <a:spcPts val="0"/>
              </a:spcBef>
              <a:buSzTx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Fleet and Telematics solutions</a:t>
            </a:r>
          </a:p>
          <a:p>
            <a:pPr>
              <a:spcBef>
                <a:spcPts val="0"/>
              </a:spcBef>
              <a:buSzTx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Mounting equipment</a:t>
            </a:r>
          </a:p>
          <a:p>
            <a:pPr>
              <a:spcBef>
                <a:spcPts val="0"/>
              </a:spcBef>
              <a:buSzTx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PTT (push to talk) solutions</a:t>
            </a:r>
          </a:p>
          <a:p>
            <a:pPr>
              <a:spcBef>
                <a:spcPts val="0"/>
              </a:spcBef>
              <a:buSzTx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In vehicle and in building antennas</a:t>
            </a:r>
          </a:p>
          <a:p>
            <a:pPr>
              <a:spcBef>
                <a:spcPts val="0"/>
              </a:spcBef>
              <a:buSzTx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Access Points and mobile hotspots</a:t>
            </a:r>
          </a:p>
          <a:p>
            <a:pPr>
              <a:spcBef>
                <a:spcPts val="0"/>
              </a:spcBef>
              <a:buSzTx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Interior and exterior cameras</a:t>
            </a:r>
          </a:p>
          <a:p>
            <a:pPr>
              <a:spcBef>
                <a:spcPts val="0"/>
              </a:spcBef>
              <a:buSzTx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Lighting</a:t>
            </a:r>
          </a:p>
          <a:p>
            <a:pPr>
              <a:spcBef>
                <a:spcPts val="0"/>
              </a:spcBef>
              <a:buSzTx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endParaRPr lang="en-US" dirty="0"/>
          </a:p>
          <a:p>
            <a:pPr>
              <a:spcBef>
                <a:spcPts val="0"/>
              </a:spcBef>
              <a:buSzTx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endParaRPr dirty="0"/>
          </a:p>
        </p:txBody>
      </p:sp>
      <p:pic>
        <p:nvPicPr>
          <p:cNvPr id="6" name="Picture 5" descr="A group of people in yellow vests standing in front of a truck&#10;&#10;Description automatically generated with low confidence">
            <a:extLst>
              <a:ext uri="{FF2B5EF4-FFF2-40B4-BE49-F238E27FC236}">
                <a16:creationId xmlns:a16="http://schemas.microsoft.com/office/drawing/2014/main" id="{A772393F-CC36-4BF8-AA19-32B6AAE1F3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27268" r="4680" b="30058"/>
          <a:stretch/>
        </p:blipFill>
        <p:spPr>
          <a:xfrm>
            <a:off x="12792850" y="3349340"/>
            <a:ext cx="10033425" cy="382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70A5E40C-F184-4224-B1B8-693EA667CD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r="21449" b="33624"/>
          <a:stretch/>
        </p:blipFill>
        <p:spPr>
          <a:xfrm>
            <a:off x="16669181" y="7006856"/>
            <a:ext cx="6935957" cy="501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eak performance">
            <a:extLst>
              <a:ext uri="{FF2B5EF4-FFF2-40B4-BE49-F238E27FC236}">
                <a16:creationId xmlns:a16="http://schemas.microsoft.com/office/drawing/2014/main" id="{00716456-4959-49F9-B3A7-927979E61695}"/>
              </a:ext>
            </a:extLst>
          </p:cNvPr>
          <p:cNvSpPr txBox="1">
            <a:spLocks/>
          </p:cNvSpPr>
          <p:nvPr/>
        </p:nvSpPr>
        <p:spPr>
          <a:xfrm>
            <a:off x="624439" y="440766"/>
            <a:ext cx="14146638" cy="171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9pPr>
          </a:lstStyle>
          <a:p>
            <a:pPr hangingPunct="1"/>
            <a:r>
              <a:rPr lang="en-US" dirty="0"/>
              <a:t>Professional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38119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PSLockbox_2022_PPT_bg.png" descr="GPSLockbox_2022_PPT_bg.png"/>
          <p:cNvPicPr>
            <a:picLocks noChangeAspect="1"/>
          </p:cNvPicPr>
          <p:nvPr/>
        </p:nvPicPr>
        <p:blipFill>
          <a:blip r:embed="rId2"/>
          <a:srcRect l="69" r="69"/>
          <a:stretch>
            <a:fillRect/>
          </a:stretch>
        </p:blipFill>
        <p:spPr>
          <a:xfrm>
            <a:off x="-6" y="-9583"/>
            <a:ext cx="24384006" cy="137351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7" name="XP8 PTT.jpg" descr="XP8 PTT.jpg"/>
          <p:cNvPicPr>
            <a:picLocks noChangeAspect="1"/>
          </p:cNvPicPr>
          <p:nvPr/>
        </p:nvPicPr>
        <p:blipFill rotWithShape="1">
          <a:blip r:embed="rId3"/>
          <a:srcRect l="4205" r="8073"/>
          <a:stretch/>
        </p:blipFill>
        <p:spPr>
          <a:xfrm>
            <a:off x="11947491" y="1609708"/>
            <a:ext cx="12981937" cy="986362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We support select Samsung, Sonim, Kyocera, Netgear, Apple and more"/>
          <p:cNvSpPr txBox="1">
            <a:spLocks noGrp="1"/>
          </p:cNvSpPr>
          <p:nvPr>
            <p:ph type="body" sz="quarter" idx="1"/>
          </p:nvPr>
        </p:nvSpPr>
        <p:spPr>
          <a:xfrm>
            <a:off x="1315914" y="2523051"/>
            <a:ext cx="9305446" cy="3144479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We support </a:t>
            </a:r>
            <a:r>
              <a:rPr lang="en-US" dirty="0"/>
              <a:t>and enhance many hardware, carrier, and software partners globally</a:t>
            </a:r>
            <a:endParaRPr dirty="0"/>
          </a:p>
        </p:txBody>
      </p:sp>
      <p:pic>
        <p:nvPicPr>
          <p:cNvPr id="8" name="Picture 10" descr="Siyata Mobile Inc — Maxim Group, LLC">
            <a:extLst>
              <a:ext uri="{FF2B5EF4-FFF2-40B4-BE49-F238E27FC236}">
                <a16:creationId xmlns:a16="http://schemas.microsoft.com/office/drawing/2014/main" id="{B1AD2B86-EBC9-4381-8D0A-A544200CE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2" y="8429651"/>
            <a:ext cx="3193761" cy="15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onim Logo Download Vector">
            <a:extLst>
              <a:ext uri="{FF2B5EF4-FFF2-40B4-BE49-F238E27FC236}">
                <a16:creationId xmlns:a16="http://schemas.microsoft.com/office/drawing/2014/main" id="{32C5F553-DB79-4A5F-B187-442F60D98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2" b="29661"/>
          <a:stretch/>
        </p:blipFill>
        <p:spPr bwMode="auto">
          <a:xfrm>
            <a:off x="733954" y="7460841"/>
            <a:ext cx="2622751" cy="105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Kyocera - ILTPP">
            <a:extLst>
              <a:ext uri="{FF2B5EF4-FFF2-40B4-BE49-F238E27FC236}">
                <a16:creationId xmlns:a16="http://schemas.microsoft.com/office/drawing/2014/main" id="{A88EF38F-4B82-4592-B665-5AEC2C31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2" y="9815486"/>
            <a:ext cx="3135300" cy="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868C2C5-23D9-4CFE-BF6A-7D3DFAC1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5" y="6203565"/>
            <a:ext cx="3114710" cy="103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eak performance">
            <a:extLst>
              <a:ext uri="{FF2B5EF4-FFF2-40B4-BE49-F238E27FC236}">
                <a16:creationId xmlns:a16="http://schemas.microsoft.com/office/drawing/2014/main" id="{7BA3E453-0C40-481D-A72B-D7F8E5C5E94D}"/>
              </a:ext>
            </a:extLst>
          </p:cNvPr>
          <p:cNvSpPr txBox="1">
            <a:spLocks/>
          </p:cNvSpPr>
          <p:nvPr/>
        </p:nvSpPr>
        <p:spPr>
          <a:xfrm>
            <a:off x="624439" y="440766"/>
            <a:ext cx="10688396" cy="171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9pPr>
          </a:lstStyle>
          <a:p>
            <a:pPr hangingPunct="1"/>
            <a:r>
              <a:rPr lang="en-US" dirty="0"/>
              <a:t>Partners</a:t>
            </a:r>
          </a:p>
        </p:txBody>
      </p:sp>
      <p:pic>
        <p:nvPicPr>
          <p:cNvPr id="15" name="Picture 2" descr="AT&amp;amp;T Logo - PNG and Vector - Logo Download">
            <a:extLst>
              <a:ext uri="{FF2B5EF4-FFF2-40B4-BE49-F238E27FC236}">
                <a16:creationId xmlns:a16="http://schemas.microsoft.com/office/drawing/2014/main" id="{184DBE55-E8C1-4209-8E97-AF8229BD4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/>
          <a:stretch/>
        </p:blipFill>
        <p:spPr bwMode="auto">
          <a:xfrm>
            <a:off x="3848489" y="6855913"/>
            <a:ext cx="3361391" cy="30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Zello - The Most Reliable Push-to-Talk Walkie Talkie App">
            <a:extLst>
              <a:ext uri="{FF2B5EF4-FFF2-40B4-BE49-F238E27FC236}">
                <a16:creationId xmlns:a16="http://schemas.microsoft.com/office/drawing/2014/main" id="{50EC5A22-E815-4269-B90E-9BB0B37A0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670" y="7097163"/>
            <a:ext cx="2520069" cy="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Motorola Solutions Opens First Network and Security Operations Center for  Public Safety in Quebec | 2021-08-13 | SDM Magazine">
            <a:extLst>
              <a:ext uri="{FF2B5EF4-FFF2-40B4-BE49-F238E27FC236}">
                <a16:creationId xmlns:a16="http://schemas.microsoft.com/office/drawing/2014/main" id="{516B1093-18D7-4FB5-A4AD-C12456B19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2" b="28100"/>
          <a:stretch/>
        </p:blipFill>
        <p:spPr bwMode="auto">
          <a:xfrm>
            <a:off x="7716379" y="8194984"/>
            <a:ext cx="3057867" cy="10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ome - ESChat">
            <a:extLst>
              <a:ext uri="{FF2B5EF4-FFF2-40B4-BE49-F238E27FC236}">
                <a16:creationId xmlns:a16="http://schemas.microsoft.com/office/drawing/2014/main" id="{C9EA9C7E-9B1B-41FD-96D5-DF4E602FE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43" y="5991808"/>
            <a:ext cx="3070925" cy="10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Orion Labs, Inc. Announces Web-Based Push-to-Talk Dispatch Console for  Transportation and Field Services Teams | Business Wire">
            <a:extLst>
              <a:ext uri="{FF2B5EF4-FFF2-40B4-BE49-F238E27FC236}">
                <a16:creationId xmlns:a16="http://schemas.microsoft.com/office/drawing/2014/main" id="{ADC0A420-8463-4B88-96AA-E5FC46500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22" y="9419385"/>
            <a:ext cx="2554979" cy="118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PSLockbox_2022_PPT_bg.png" descr="GPSLockbox_2022_PPT_bg.png"/>
          <p:cNvPicPr>
            <a:picLocks noChangeAspect="1"/>
          </p:cNvPicPr>
          <p:nvPr/>
        </p:nvPicPr>
        <p:blipFill>
          <a:blip r:embed="rId2"/>
          <a:srcRect l="69" r="69"/>
          <a:stretch>
            <a:fillRect/>
          </a:stretch>
        </p:blipFill>
        <p:spPr>
          <a:xfrm>
            <a:off x="-6" y="-1"/>
            <a:ext cx="24384006" cy="137351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8" name="Please feel free to contact us at any of the places listed below:…"/>
          <p:cNvSpPr txBox="1">
            <a:spLocks noGrp="1"/>
          </p:cNvSpPr>
          <p:nvPr>
            <p:ph type="body" sz="half" idx="1"/>
          </p:nvPr>
        </p:nvSpPr>
        <p:spPr>
          <a:xfrm>
            <a:off x="1331687" y="3358921"/>
            <a:ext cx="10490200" cy="701732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US" dirty="0"/>
              <a:t>We are excited to partner</a:t>
            </a:r>
            <a:endParaRPr dirty="0"/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endParaRPr dirty="0"/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Web: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Barlow Bold"/>
                <a:ea typeface="Barlow Bold"/>
                <a:cs typeface="Barlow Bold"/>
                <a:sym typeface="Barlow Bold"/>
                <a:hlinkClick r:id="rId3"/>
              </a:rPr>
              <a:t>GPSLockbox.com</a:t>
            </a:r>
            <a:endParaRPr dirty="0">
              <a:latin typeface="Barlow Bold"/>
              <a:ea typeface="Barlow Bold"/>
              <a:cs typeface="Barlow Bold"/>
              <a:sym typeface="Barlow Bold"/>
            </a:endParaRPr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LinkedIn: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dirty="0">
                <a:latin typeface="Barlow Bold"/>
                <a:ea typeface="Barlow Bold"/>
                <a:cs typeface="Barlow Bold"/>
                <a:sym typeface="Barlow Bold"/>
                <a:hlinkClick r:id="rId4"/>
              </a:rPr>
              <a:t>linkedin.com/GPSLockbox</a:t>
            </a:r>
            <a:endParaRPr lang="en-US" sz="2800" dirty="0">
              <a:latin typeface="Barlow Bold"/>
              <a:ea typeface="Barlow Bold"/>
              <a:cs typeface="Barlow Bold"/>
              <a:sym typeface="Barlow Bold"/>
            </a:endParaRPr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Email: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dirty="0">
                <a:latin typeface="Barlow Bold"/>
                <a:ea typeface="Barlow Bold"/>
                <a:cs typeface="Barlow Bold"/>
                <a:sym typeface="Barlow Bold"/>
              </a:rPr>
              <a:t>info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@gpslockbox.com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dirty="0"/>
              <a:t>Phone:</a:t>
            </a:r>
            <a:r>
              <a:rPr dirty="0"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dirty="0">
                <a:latin typeface="Barlow Bold"/>
                <a:ea typeface="Barlow Bold"/>
                <a:cs typeface="Barlow Bold"/>
                <a:sym typeface="Barlow Bold"/>
              </a:rPr>
              <a:t>844.477.5625</a:t>
            </a:r>
            <a:endParaRPr dirty="0">
              <a:latin typeface="Barlow Bold"/>
              <a:ea typeface="Barlow Bold"/>
              <a:cs typeface="Barlow Bold"/>
              <a:sym typeface="Barlow Bold"/>
            </a:endParaRPr>
          </a:p>
        </p:txBody>
      </p:sp>
      <p:pic>
        <p:nvPicPr>
          <p:cNvPr id="180" name="Image Gallery" descr="Image Gallery"/>
          <p:cNvPicPr>
            <a:picLocks noChangeAspect="1"/>
          </p:cNvPicPr>
          <p:nvPr/>
        </p:nvPicPr>
        <p:blipFill rotWithShape="1">
          <a:blip r:embed="rId5"/>
          <a:srcRect l="-214" t="3231" b="3231"/>
          <a:stretch/>
        </p:blipFill>
        <p:spPr>
          <a:xfrm>
            <a:off x="12562114" y="0"/>
            <a:ext cx="11821886" cy="1103416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eak performance">
            <a:extLst>
              <a:ext uri="{FF2B5EF4-FFF2-40B4-BE49-F238E27FC236}">
                <a16:creationId xmlns:a16="http://schemas.microsoft.com/office/drawing/2014/main" id="{E110A3AC-DE21-43AB-9C7A-A4B4788457A5}"/>
              </a:ext>
            </a:extLst>
          </p:cNvPr>
          <p:cNvSpPr txBox="1">
            <a:spLocks/>
          </p:cNvSpPr>
          <p:nvPr/>
        </p:nvSpPr>
        <p:spPr>
          <a:xfrm>
            <a:off x="624439" y="440766"/>
            <a:ext cx="10688396" cy="171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462B8B"/>
                </a:solidFill>
                <a:uFillTx/>
                <a:latin typeface="Barlow Bold"/>
                <a:ea typeface="Barlow Bold"/>
                <a:cs typeface="Barlow Bold"/>
                <a:sym typeface="Barlow Bold"/>
              </a:defRPr>
            </a:lvl9pPr>
          </a:lstStyle>
          <a:p>
            <a:pPr hangingPunct="1"/>
            <a:r>
              <a:rPr lang="en-US" dirty="0"/>
              <a:t>Let's talk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Barlow Bold"/>
            <a:ea typeface="Barlow Bold"/>
            <a:cs typeface="Barlow Bold"/>
            <a:sym typeface="Barlow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Barlow Bold"/>
            <a:ea typeface="Barlow Bold"/>
            <a:cs typeface="Barlow Bold"/>
            <a:sym typeface="Barlow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Barlow Bold"/>
            <a:ea typeface="Barlow Bold"/>
            <a:cs typeface="Barlow Bold"/>
            <a:sym typeface="Barlow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Barlow Bold"/>
            <a:ea typeface="Barlow Bold"/>
            <a:cs typeface="Barlow Bold"/>
            <a:sym typeface="Barlow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312</Words>
  <Application>Microsoft Office PowerPoint</Application>
  <PresentationFormat>Custom</PresentationFormat>
  <Paragraphs>53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Barlow</vt:lpstr>
      <vt:lpstr>Barlow Bold</vt:lpstr>
      <vt:lpstr>Barlow Light</vt:lpstr>
      <vt:lpstr>Barlow Regular</vt:lpstr>
      <vt:lpstr>Calibri</vt:lpstr>
      <vt:lpstr>Helvetica Neue</vt:lpstr>
      <vt:lpstr>Helvetica Neue Light</vt:lpstr>
      <vt:lpstr>Helvetica Neue Medium</vt:lpstr>
      <vt:lpstr>Wingdings</vt:lpstr>
      <vt:lpstr>White</vt:lpstr>
      <vt:lpstr>ATMOS by GPSLockbox</vt:lpstr>
      <vt:lpstr>PowerPoint Presentation</vt:lpstr>
      <vt:lpstr>PowerPoint Presentation</vt:lpstr>
      <vt:lpstr>Peak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 by GPSLockbox</dc:title>
  <dc:creator>Andrew Velker</dc:creator>
  <cp:lastModifiedBy>Andrew Velker</cp:lastModifiedBy>
  <cp:revision>10</cp:revision>
  <dcterms:modified xsi:type="dcterms:W3CDTF">2022-03-29T20:50:40Z</dcterms:modified>
</cp:coreProperties>
</file>